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1" r:id="rId7"/>
    <p:sldId id="258" r:id="rId8"/>
    <p:sldId id="263" r:id="rId9"/>
    <p:sldId id="264" r:id="rId10"/>
    <p:sldId id="268" r:id="rId11"/>
    <p:sldId id="269" r:id="rId12"/>
    <p:sldId id="272" r:id="rId13"/>
    <p:sldId id="273" r:id="rId14"/>
    <p:sldId id="274" r:id="rId15"/>
    <p:sldId id="265" r:id="rId16"/>
    <p:sldId id="266" r:id="rId17"/>
    <p:sldId id="260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thoff, Simone" userId="01cdd4ae-bc5e-4de9-979c-c17a86850617" providerId="ADAL" clId="{905A00E1-5480-4A95-B3FA-DE58350E1366}"/>
    <pc:docChg chg="modSld">
      <pc:chgData name="Althoff, Simone" userId="01cdd4ae-bc5e-4de9-979c-c17a86850617" providerId="ADAL" clId="{905A00E1-5480-4A95-B3FA-DE58350E1366}" dt="2021-09-06T15:19:29.174" v="0" actId="20577"/>
      <pc:docMkLst>
        <pc:docMk/>
      </pc:docMkLst>
      <pc:sldChg chg="modSp mod">
        <pc:chgData name="Althoff, Simone" userId="01cdd4ae-bc5e-4de9-979c-c17a86850617" providerId="ADAL" clId="{905A00E1-5480-4A95-B3FA-DE58350E1366}" dt="2021-09-06T15:19:29.174" v="0" actId="20577"/>
        <pc:sldMkLst>
          <pc:docMk/>
          <pc:sldMk cId="3508435776" sldId="265"/>
        </pc:sldMkLst>
        <pc:spChg chg="mod">
          <ac:chgData name="Althoff, Simone" userId="01cdd4ae-bc5e-4de9-979c-c17a86850617" providerId="ADAL" clId="{905A00E1-5480-4A95-B3FA-DE58350E1366}" dt="2021-09-06T15:19:29.174" v="0" actId="20577"/>
          <ac:spMkLst>
            <pc:docMk/>
            <pc:sldMk cId="3508435776" sldId="265"/>
            <ac:spMk id="5" creationId="{79B32F06-70E0-4A88-9E0D-B62FCDE73986}"/>
          </ac:spMkLst>
        </pc:spChg>
      </pc:sldChg>
    </pc:docChg>
  </pc:docChgLst>
  <pc:docChgLst>
    <pc:chgData name="Althoff, Simone" userId="01cdd4ae-bc5e-4de9-979c-c17a86850617" providerId="ADAL" clId="{49DBE10F-7DE8-4E41-9805-C1F00FECA896}"/>
    <pc:docChg chg="undo custSel modSld">
      <pc:chgData name="Althoff, Simone" userId="01cdd4ae-bc5e-4de9-979c-c17a86850617" providerId="ADAL" clId="{49DBE10F-7DE8-4E41-9805-C1F00FECA896}" dt="2021-08-19T12:53:38.397" v="506" actId="20577"/>
      <pc:docMkLst>
        <pc:docMk/>
      </pc:docMkLst>
      <pc:sldChg chg="modSp mod">
        <pc:chgData name="Althoff, Simone" userId="01cdd4ae-bc5e-4de9-979c-c17a86850617" providerId="ADAL" clId="{49DBE10F-7DE8-4E41-9805-C1F00FECA896}" dt="2021-08-18T07:34:42.946" v="192" actId="20577"/>
        <pc:sldMkLst>
          <pc:docMk/>
          <pc:sldMk cId="763473864" sldId="256"/>
        </pc:sldMkLst>
        <pc:spChg chg="mod">
          <ac:chgData name="Althoff, Simone" userId="01cdd4ae-bc5e-4de9-979c-c17a86850617" providerId="ADAL" clId="{49DBE10F-7DE8-4E41-9805-C1F00FECA896}" dt="2021-08-18T07:34:42.946" v="192" actId="20577"/>
          <ac:spMkLst>
            <pc:docMk/>
            <pc:sldMk cId="763473864" sldId="256"/>
            <ac:spMk id="4" creationId="{E22A1BA2-8805-41AF-BCE1-5F3E70042DE3}"/>
          </ac:spMkLst>
        </pc:spChg>
      </pc:sldChg>
      <pc:sldChg chg="modSp mod">
        <pc:chgData name="Althoff, Simone" userId="01cdd4ae-bc5e-4de9-979c-c17a86850617" providerId="ADAL" clId="{49DBE10F-7DE8-4E41-9805-C1F00FECA896}" dt="2021-08-19T12:52:58.327" v="442" actId="20577"/>
        <pc:sldMkLst>
          <pc:docMk/>
          <pc:sldMk cId="1936577594" sldId="258"/>
        </pc:sldMkLst>
        <pc:spChg chg="mod">
          <ac:chgData name="Althoff, Simone" userId="01cdd4ae-bc5e-4de9-979c-c17a86850617" providerId="ADAL" clId="{49DBE10F-7DE8-4E41-9805-C1F00FECA896}" dt="2021-08-19T12:52:58.327" v="442" actId="20577"/>
          <ac:spMkLst>
            <pc:docMk/>
            <pc:sldMk cId="1936577594" sldId="258"/>
            <ac:spMk id="2" creationId="{CE69E9EE-8592-AF48-8906-21D044018964}"/>
          </ac:spMkLst>
        </pc:spChg>
        <pc:spChg chg="mod">
          <ac:chgData name="Althoff, Simone" userId="01cdd4ae-bc5e-4de9-979c-c17a86850617" providerId="ADAL" clId="{49DBE10F-7DE8-4E41-9805-C1F00FECA896}" dt="2021-08-16T12:02:52.210" v="154" actId="20577"/>
          <ac:spMkLst>
            <pc:docMk/>
            <pc:sldMk cId="1936577594" sldId="258"/>
            <ac:spMk id="5" creationId="{79B32F06-70E0-4A88-9E0D-B62FCDE73986}"/>
          </ac:spMkLst>
        </pc:spChg>
      </pc:sldChg>
      <pc:sldChg chg="modSp mod">
        <pc:chgData name="Althoff, Simone" userId="01cdd4ae-bc5e-4de9-979c-c17a86850617" providerId="ADAL" clId="{49DBE10F-7DE8-4E41-9805-C1F00FECA896}" dt="2021-08-19T12:52:46.947" v="426" actId="20577"/>
        <pc:sldMkLst>
          <pc:docMk/>
          <pc:sldMk cId="622546127" sldId="261"/>
        </pc:sldMkLst>
        <pc:spChg chg="mod">
          <ac:chgData name="Althoff, Simone" userId="01cdd4ae-bc5e-4de9-979c-c17a86850617" providerId="ADAL" clId="{49DBE10F-7DE8-4E41-9805-C1F00FECA896}" dt="2021-08-19T12:52:46.947" v="426" actId="20577"/>
          <ac:spMkLst>
            <pc:docMk/>
            <pc:sldMk cId="622546127" sldId="261"/>
            <ac:spMk id="2" creationId="{CE69E9EE-8592-AF48-8906-21D044018964}"/>
          </ac:spMkLst>
        </pc:spChg>
        <pc:spChg chg="mod">
          <ac:chgData name="Althoff, Simone" userId="01cdd4ae-bc5e-4de9-979c-c17a86850617" providerId="ADAL" clId="{49DBE10F-7DE8-4E41-9805-C1F00FECA896}" dt="2021-08-19T12:02:59.126" v="362" actId="20577"/>
          <ac:spMkLst>
            <pc:docMk/>
            <pc:sldMk cId="622546127" sldId="261"/>
            <ac:spMk id="5" creationId="{79B32F06-70E0-4A88-9E0D-B62FCDE73986}"/>
          </ac:spMkLst>
        </pc:spChg>
      </pc:sldChg>
      <pc:sldChg chg="modSp mod">
        <pc:chgData name="Althoff, Simone" userId="01cdd4ae-bc5e-4de9-979c-c17a86850617" providerId="ADAL" clId="{49DBE10F-7DE8-4E41-9805-C1F00FECA896}" dt="2021-08-19T12:02:30.727" v="330" actId="20577"/>
        <pc:sldMkLst>
          <pc:docMk/>
          <pc:sldMk cId="3256052979" sldId="262"/>
        </pc:sldMkLst>
        <pc:spChg chg="mod">
          <ac:chgData name="Althoff, Simone" userId="01cdd4ae-bc5e-4de9-979c-c17a86850617" providerId="ADAL" clId="{49DBE10F-7DE8-4E41-9805-C1F00FECA896}" dt="2021-08-18T07:34:59.183" v="208" actId="20577"/>
          <ac:spMkLst>
            <pc:docMk/>
            <pc:sldMk cId="3256052979" sldId="262"/>
            <ac:spMk id="2" creationId="{CE69E9EE-8592-AF48-8906-21D044018964}"/>
          </ac:spMkLst>
        </pc:spChg>
        <pc:spChg chg="mod">
          <ac:chgData name="Althoff, Simone" userId="01cdd4ae-bc5e-4de9-979c-c17a86850617" providerId="ADAL" clId="{49DBE10F-7DE8-4E41-9805-C1F00FECA896}" dt="2021-08-19T12:02:30.727" v="330" actId="20577"/>
          <ac:spMkLst>
            <pc:docMk/>
            <pc:sldMk cId="3256052979" sldId="262"/>
            <ac:spMk id="5" creationId="{79B32F06-70E0-4A88-9E0D-B62FCDE73986}"/>
          </ac:spMkLst>
        </pc:spChg>
      </pc:sldChg>
      <pc:sldChg chg="modSp mod">
        <pc:chgData name="Althoff, Simone" userId="01cdd4ae-bc5e-4de9-979c-c17a86850617" providerId="ADAL" clId="{49DBE10F-7DE8-4E41-9805-C1F00FECA896}" dt="2021-08-19T12:53:08.206" v="458" actId="20577"/>
        <pc:sldMkLst>
          <pc:docMk/>
          <pc:sldMk cId="2927156071" sldId="263"/>
        </pc:sldMkLst>
        <pc:spChg chg="mod">
          <ac:chgData name="Althoff, Simone" userId="01cdd4ae-bc5e-4de9-979c-c17a86850617" providerId="ADAL" clId="{49DBE10F-7DE8-4E41-9805-C1F00FECA896}" dt="2021-08-19T12:53:08.206" v="458" actId="20577"/>
          <ac:spMkLst>
            <pc:docMk/>
            <pc:sldMk cId="2927156071" sldId="263"/>
            <ac:spMk id="2" creationId="{CE69E9EE-8592-AF48-8906-21D044018964}"/>
          </ac:spMkLst>
        </pc:spChg>
        <pc:spChg chg="mod">
          <ac:chgData name="Althoff, Simone" userId="01cdd4ae-bc5e-4de9-979c-c17a86850617" providerId="ADAL" clId="{49DBE10F-7DE8-4E41-9805-C1F00FECA896}" dt="2021-08-19T12:03:28.333" v="384" actId="20577"/>
          <ac:spMkLst>
            <pc:docMk/>
            <pc:sldMk cId="2927156071" sldId="263"/>
            <ac:spMk id="5" creationId="{79B32F06-70E0-4A88-9E0D-B62FCDE73986}"/>
          </ac:spMkLst>
        </pc:spChg>
      </pc:sldChg>
      <pc:sldChg chg="modSp mod">
        <pc:chgData name="Althoff, Simone" userId="01cdd4ae-bc5e-4de9-979c-c17a86850617" providerId="ADAL" clId="{49DBE10F-7DE8-4E41-9805-C1F00FECA896}" dt="2021-08-19T12:53:17.849" v="474" actId="20577"/>
        <pc:sldMkLst>
          <pc:docMk/>
          <pc:sldMk cId="4116693149" sldId="264"/>
        </pc:sldMkLst>
        <pc:spChg chg="mod">
          <ac:chgData name="Althoff, Simone" userId="01cdd4ae-bc5e-4de9-979c-c17a86850617" providerId="ADAL" clId="{49DBE10F-7DE8-4E41-9805-C1F00FECA896}" dt="2021-08-19T12:53:17.849" v="474" actId="20577"/>
          <ac:spMkLst>
            <pc:docMk/>
            <pc:sldMk cId="4116693149" sldId="264"/>
            <ac:spMk id="2" creationId="{CE69E9EE-8592-AF48-8906-21D044018964}"/>
          </ac:spMkLst>
        </pc:spChg>
        <pc:spChg chg="mod">
          <ac:chgData name="Althoff, Simone" userId="01cdd4ae-bc5e-4de9-979c-c17a86850617" providerId="ADAL" clId="{49DBE10F-7DE8-4E41-9805-C1F00FECA896}" dt="2021-08-19T12:52:21.242" v="406" actId="20577"/>
          <ac:spMkLst>
            <pc:docMk/>
            <pc:sldMk cId="4116693149" sldId="264"/>
            <ac:spMk id="5" creationId="{79B32F06-70E0-4A88-9E0D-B62FCDE73986}"/>
          </ac:spMkLst>
        </pc:spChg>
      </pc:sldChg>
      <pc:sldChg chg="addSp delSp modSp mod">
        <pc:chgData name="Althoff, Simone" userId="01cdd4ae-bc5e-4de9-979c-c17a86850617" providerId="ADAL" clId="{49DBE10F-7DE8-4E41-9805-C1F00FECA896}" dt="2021-08-19T12:53:30.217" v="490" actId="20577"/>
        <pc:sldMkLst>
          <pc:docMk/>
          <pc:sldMk cId="3508435776" sldId="265"/>
        </pc:sldMkLst>
        <pc:spChg chg="mod">
          <ac:chgData name="Althoff, Simone" userId="01cdd4ae-bc5e-4de9-979c-c17a86850617" providerId="ADAL" clId="{49DBE10F-7DE8-4E41-9805-C1F00FECA896}" dt="2021-08-19T12:53:30.217" v="490" actId="20577"/>
          <ac:spMkLst>
            <pc:docMk/>
            <pc:sldMk cId="3508435776" sldId="265"/>
            <ac:spMk id="2" creationId="{CE69E9EE-8592-AF48-8906-21D044018964}"/>
          </ac:spMkLst>
        </pc:spChg>
        <pc:spChg chg="add del mod">
          <ac:chgData name="Althoff, Simone" userId="01cdd4ae-bc5e-4de9-979c-c17a86850617" providerId="ADAL" clId="{49DBE10F-7DE8-4E41-9805-C1F00FECA896}" dt="2021-08-10T15:33:29.601" v="76" actId="14100"/>
          <ac:spMkLst>
            <pc:docMk/>
            <pc:sldMk cId="3508435776" sldId="265"/>
            <ac:spMk id="4" creationId="{B3A64344-3A1F-4405-A3AD-8495B4D8414B}"/>
          </ac:spMkLst>
        </pc:spChg>
        <pc:spChg chg="mod">
          <ac:chgData name="Althoff, Simone" userId="01cdd4ae-bc5e-4de9-979c-c17a86850617" providerId="ADAL" clId="{49DBE10F-7DE8-4E41-9805-C1F00FECA896}" dt="2021-08-10T15:32:34.046" v="60" actId="20577"/>
          <ac:spMkLst>
            <pc:docMk/>
            <pc:sldMk cId="3508435776" sldId="265"/>
            <ac:spMk id="5" creationId="{79B32F06-70E0-4A88-9E0D-B62FCDE73986}"/>
          </ac:spMkLst>
        </pc:spChg>
      </pc:sldChg>
      <pc:sldChg chg="modSp mod">
        <pc:chgData name="Althoff, Simone" userId="01cdd4ae-bc5e-4de9-979c-c17a86850617" providerId="ADAL" clId="{49DBE10F-7DE8-4E41-9805-C1F00FECA896}" dt="2021-08-19T12:53:38.397" v="506" actId="20577"/>
        <pc:sldMkLst>
          <pc:docMk/>
          <pc:sldMk cId="2340838296" sldId="266"/>
        </pc:sldMkLst>
        <pc:spChg chg="mod">
          <ac:chgData name="Althoff, Simone" userId="01cdd4ae-bc5e-4de9-979c-c17a86850617" providerId="ADAL" clId="{49DBE10F-7DE8-4E41-9805-C1F00FECA896}" dt="2021-08-19T12:53:38.397" v="506" actId="20577"/>
          <ac:spMkLst>
            <pc:docMk/>
            <pc:sldMk cId="2340838296" sldId="266"/>
            <ac:spMk id="2" creationId="{CE69E9EE-8592-AF48-8906-21D044018964}"/>
          </ac:spMkLst>
        </pc:spChg>
        <pc:spChg chg="mod">
          <ac:chgData name="Althoff, Simone" userId="01cdd4ae-bc5e-4de9-979c-c17a86850617" providerId="ADAL" clId="{49DBE10F-7DE8-4E41-9805-C1F00FECA896}" dt="2021-08-18T07:36:51.540" v="275" actId="20577"/>
          <ac:spMkLst>
            <pc:docMk/>
            <pc:sldMk cId="2340838296" sldId="266"/>
            <ac:spMk id="5" creationId="{79B32F06-70E0-4A88-9E0D-B62FCDE7398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3590F-2283-4A12-BD7F-169406961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1EAFBF8-8749-4A05-96B6-B473A78AB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FC12C9-F53C-4029-ADEB-DE9788D20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28CF-10A1-41C9-BCA5-246B653C0D0B}" type="datetimeFigureOut">
              <a:rPr lang="de-DE" smtClean="0"/>
              <a:t>06.09.2021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FD35B0-D30B-407B-9844-40B43005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63A479-A4A8-4852-8734-28D28A3F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329C-8AB2-4520-98BE-11DD42309C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44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58ABA-BEB0-481C-9886-8E710E795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25A1E4D-D9B3-49AC-8C23-978F2624C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C4CA5D-A891-490A-94EB-AF614C89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28CF-10A1-41C9-BCA5-246B653C0D0B}" type="datetimeFigureOut">
              <a:rPr lang="de-DE" smtClean="0"/>
              <a:t>06.09.2021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E5686C-3385-4199-8D0B-7480BA70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C504E-52C8-41B4-B094-9CEF6B00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329C-8AB2-4520-98BE-11DD42309C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16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1E6EF84-84A9-4793-A75A-5EE5C473D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1F29EC5-A496-4D96-93F6-8E76B7F06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371778-E622-4848-AEB8-8A23C7A0E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28CF-10A1-41C9-BCA5-246B653C0D0B}" type="datetimeFigureOut">
              <a:rPr lang="de-DE" smtClean="0"/>
              <a:t>06.09.2021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1389FB-933C-4C55-9D90-ABEF96DE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7AAB84-8A76-44C3-A5B1-BA25ACA3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329C-8AB2-4520-98BE-11DD42309C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586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>
            <a:extLst>
              <a:ext uri="{FF2B5EF4-FFF2-40B4-BE49-F238E27FC236}">
                <a16:creationId xmlns:a16="http://schemas.microsoft.com/office/drawing/2014/main" id="{98E0D5FE-5A80-6F41-965C-DCCF9BF0B977}"/>
              </a:ext>
            </a:extLst>
          </p:cNvPr>
          <p:cNvSpPr/>
          <p:nvPr userDrawn="1"/>
        </p:nvSpPr>
        <p:spPr>
          <a:xfrm rot="5400000">
            <a:off x="3378200" y="-1954212"/>
            <a:ext cx="5435600" cy="11306174"/>
          </a:xfrm>
          <a:custGeom>
            <a:avLst/>
            <a:gdLst>
              <a:gd name="connsiteX0" fmla="*/ 0 w 5435600"/>
              <a:gd name="connsiteY0" fmla="*/ 11306174 h 11306174"/>
              <a:gd name="connsiteX1" fmla="*/ 0 w 5435600"/>
              <a:gd name="connsiteY1" fmla="*/ 0 h 11306174"/>
              <a:gd name="connsiteX2" fmla="*/ 4464050 w 5435600"/>
              <a:gd name="connsiteY2" fmla="*/ 0 h 11306174"/>
              <a:gd name="connsiteX3" fmla="*/ 4464050 w 5435600"/>
              <a:gd name="connsiteY3" fmla="*/ 10334624 h 11306174"/>
              <a:gd name="connsiteX4" fmla="*/ 5435600 w 5435600"/>
              <a:gd name="connsiteY4" fmla="*/ 11306174 h 1130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5600" h="11306174">
                <a:moveTo>
                  <a:pt x="0" y="11306174"/>
                </a:moveTo>
                <a:lnTo>
                  <a:pt x="0" y="0"/>
                </a:lnTo>
                <a:lnTo>
                  <a:pt x="4464050" y="0"/>
                </a:lnTo>
                <a:lnTo>
                  <a:pt x="4464050" y="10334624"/>
                </a:lnTo>
                <a:lnTo>
                  <a:pt x="5435600" y="113061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361616-E59F-E047-B940-7328984547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913" y="372674"/>
            <a:ext cx="11329200" cy="608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aseline="0">
                <a:solidFill>
                  <a:srgbClr val="FF0000"/>
                </a:solidFill>
              </a:defRPr>
            </a:lvl1pPr>
          </a:lstStyle>
          <a:p>
            <a:r>
              <a:rPr lang="de-DE"/>
              <a:t>Headline 32 </a:t>
            </a:r>
            <a:r>
              <a:rPr lang="de-DE" err="1"/>
              <a:t>pt</a:t>
            </a:r>
            <a:r>
              <a:rPr lang="de-DE"/>
              <a:t> Calibri </a:t>
            </a:r>
            <a:r>
              <a:rPr lang="de-DE" err="1"/>
              <a:t>Bold</a:t>
            </a:r>
            <a:r>
              <a:rPr lang="de-DE"/>
              <a:t> Versalien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EEEC76-595D-A449-8552-C84CBACAD9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532" y="1164674"/>
            <a:ext cx="10259581" cy="544856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err="1"/>
              <a:t>Subline</a:t>
            </a:r>
            <a:r>
              <a:rPr lang="de-DE"/>
              <a:t> 32 </a:t>
            </a:r>
            <a:r>
              <a:rPr lang="de-DE" err="1"/>
              <a:t>pt</a:t>
            </a:r>
            <a:r>
              <a:rPr lang="de-DE"/>
              <a:t> Calibri Regular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DE3B76-4E37-BE4D-A5C5-0CB32B18A9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0333" y="1858963"/>
            <a:ext cx="9192780" cy="2962275"/>
          </a:xfrm>
        </p:spPr>
        <p:txBody>
          <a:bodyPr lIns="0" r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3200"/>
            </a:lvl1pPr>
          </a:lstStyle>
          <a:p>
            <a:r>
              <a:rPr lang="de-DE"/>
              <a:t>Text 32 </a:t>
            </a:r>
            <a:r>
              <a:rPr lang="de-DE" err="1"/>
              <a:t>pt</a:t>
            </a:r>
            <a:r>
              <a:rPr lang="de-DE"/>
              <a:t> Calibri Regular</a:t>
            </a:r>
          </a:p>
        </p:txBody>
      </p:sp>
    </p:spTree>
    <p:extLst>
      <p:ext uri="{BB962C8B-B14F-4D97-AF65-F5344CB8AC3E}">
        <p14:creationId xmlns:p14="http://schemas.microsoft.com/office/powerpoint/2010/main" val="318451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D9ECA-2BAC-4DF5-98D7-1C2728F4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79EFD7-EEB8-4524-937E-8A709365B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98434E-193C-4F0F-9D44-1025D454C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28CF-10A1-41C9-BCA5-246B653C0D0B}" type="datetimeFigureOut">
              <a:rPr lang="de-DE" smtClean="0"/>
              <a:t>06.09.2021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E6BAEA-0570-4DAA-859B-EE4A2BCF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87EC86-A826-4040-8F67-EF6C8E54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329C-8AB2-4520-98BE-11DD42309C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92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7010BB-609F-41CC-B9E4-91155797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33E899-BDA0-498D-9892-0E7CE1F69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96F51F-6CFD-44E1-95D0-1C5BA63FF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28CF-10A1-41C9-BCA5-246B653C0D0B}" type="datetimeFigureOut">
              <a:rPr lang="de-DE" smtClean="0"/>
              <a:t>06.09.2021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418EEB-8168-4747-A4EF-58E27A81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B79B8C-2019-4A28-B977-08286686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329C-8AB2-4520-98BE-11DD42309C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4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B5EA4-95C1-4C12-9F72-65D222AB5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22C4FE-A088-4334-8418-FF175D93F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D13798-44A2-488D-AF28-39549E95D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F501F1-4A64-4DD1-A0FC-A0A0E1AD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28CF-10A1-41C9-BCA5-246B653C0D0B}" type="datetimeFigureOut">
              <a:rPr lang="de-DE" smtClean="0"/>
              <a:t>06.09.2021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46820C-E110-4818-A74D-CDA3C711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F9D998-AB11-4F49-B6DB-7BC1B443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329C-8AB2-4520-98BE-11DD42309C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77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8DDC3-7E23-41A9-9046-7F8488E7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9DBFCC-34FD-4D06-86CA-F989381C2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B81F7D-3E9E-461B-8F5D-C1CCF72FD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EF38539-206F-4861-AE16-0E794F3E8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C88B5EB-C438-4DDD-BF1C-10A2AD4C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0F2689F-EE90-4F34-BC40-E8EC0F91E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28CF-10A1-41C9-BCA5-246B653C0D0B}" type="datetimeFigureOut">
              <a:rPr lang="de-DE" smtClean="0"/>
              <a:t>06.09.2021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3F4E3A4-F79F-4C1A-935B-A8C6F24C7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649950D-AD2B-4714-BAD2-7EB9D734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329C-8AB2-4520-98BE-11DD42309C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36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74BC5-D285-4960-8078-AC1CBB44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1941DA-22A5-4F2D-97A2-767FE6D76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28CF-10A1-41C9-BCA5-246B653C0D0B}" type="datetimeFigureOut">
              <a:rPr lang="de-DE" smtClean="0"/>
              <a:t>06.09.2021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75FAE5-5FF1-469C-9875-D98328DCB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A415B4-9F5C-4FDF-A696-428A5384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329C-8AB2-4520-98BE-11DD42309C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84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D5D7ACE-1CB8-4891-B7F3-6EA9B4A0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28CF-10A1-41C9-BCA5-246B653C0D0B}" type="datetimeFigureOut">
              <a:rPr lang="de-DE" smtClean="0"/>
              <a:t>06.09.2021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C95ABAD-1CAF-440A-A22E-4444D8EF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35BD42-A484-4DA4-ACEC-610B6FF9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329C-8AB2-4520-98BE-11DD42309C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71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BCB91-04A6-4CFB-B109-053BEB59D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E8532E-8F5C-4A90-B688-BEC6E9D35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06A3016-2D3E-4D44-ACB2-DA69AD8F8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9DCA7AC-2A06-4807-983C-FB1F1811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28CF-10A1-41C9-BCA5-246B653C0D0B}" type="datetimeFigureOut">
              <a:rPr lang="de-DE" smtClean="0"/>
              <a:t>06.09.2021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900587-D5F0-452B-B1DE-2C58F76B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A6B743-A69C-448C-B9B7-6617A832B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329C-8AB2-4520-98BE-11DD42309C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90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29846-C55C-43FD-91AF-D2A7378D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7ED6B60-E819-4DB0-8FEF-2852D0FB24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28A7FF-B0FA-40F5-B634-370914EFC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E1604D-2187-468C-BF2D-6CBDC5A6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28CF-10A1-41C9-BCA5-246B653C0D0B}" type="datetimeFigureOut">
              <a:rPr lang="de-DE" smtClean="0"/>
              <a:t>06.09.2021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C0CFB7-5557-4794-8847-477D0B589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A07823-D4C3-43D0-A68D-5B98D5EE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329C-8AB2-4520-98BE-11DD42309C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36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639E716-1EDB-45A7-BF85-EC0FFB23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7F4554-1B00-4DFD-800E-567DE59F8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E48E7F-849F-4A3D-8C56-E31A32980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D28CF-10A1-41C9-BCA5-246B653C0D0B}" type="datetimeFigureOut">
              <a:rPr lang="de-DE" smtClean="0"/>
              <a:t>06.09.2021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AB4B26-77E1-4C09-B6E4-688104060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28A87E-D2C1-4FB6-9704-50CC5A6D1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2329C-8AB2-4520-98BE-11DD42309C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20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1.safelinks.protection.outlook.com/?url=https%3A%2F%2Fforms.office.com%2Fr%2F7w5ZbQzUsU&amp;data=04%7C01%7Calthoff-s%40bistum-muenster.de%7C21270b115c714f40164e08d95c10e1ab%7C810164a5596d439fb9bf84f68aa6f191%7C0%7C0%7C637642049837016061%7CUnknown%7CTWFpbGZsb3d8eyJWIjoiMC4wLjAwMDAiLCJQIjoiV2luMzIiLCJBTiI6Ik1haWwiLCJXVCI6Mn0%3D%7C1000&amp;sdata=%2FHNgapOQcb%2FflTnSlTMzdz%2BSwwEXzUAIi1HIfMbL704%3D&amp;reserved=0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hrenamt-bistum-muenster.de/zukunftsprojekt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vr7H73KkCQ" TargetMode="External"/><Relationship Id="rId2" Type="http://schemas.openxmlformats.org/officeDocument/2006/relationships/hyperlink" Target="https://youtu.be/tqUgMr_rpZ4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EBA6A2CB-8C8D-4871-AA04-9FD73D241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9" b="891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A1BA2-8805-41AF-BCE1-5F3E70042DE3}"/>
              </a:ext>
            </a:extLst>
          </p:cNvPr>
          <p:cNvSpPr txBox="1">
            <a:spLocks/>
          </p:cNvSpPr>
          <p:nvPr/>
        </p:nvSpPr>
        <p:spPr>
          <a:xfrm>
            <a:off x="3048" y="10"/>
            <a:ext cx="12188952" cy="6857990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b="1" dirty="0">
              <a:solidFill>
                <a:srgbClr val="FFFFFF"/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FFFFFF"/>
                </a:solidFill>
                <a:ea typeface="+mj-ea"/>
                <a:cs typeface="+mj-cs"/>
              </a:rPr>
              <a:t>AUFGEMERKT!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solidFill>
                  <a:srgbClr val="FFFFFF"/>
                </a:solidFill>
                <a:ea typeface="+mj-ea"/>
                <a:cs typeface="+mj-cs"/>
              </a:rPr>
              <a:t>„Zukunft </a:t>
            </a:r>
            <a:r>
              <a:rPr lang="en-US" sz="5200" dirty="0" err="1">
                <a:solidFill>
                  <a:srgbClr val="FFFFFF"/>
                </a:solidFill>
                <a:ea typeface="+mj-ea"/>
                <a:cs typeface="+mj-cs"/>
              </a:rPr>
              <a:t>freiwilligen</a:t>
            </a:r>
            <a:r>
              <a:rPr lang="en-US" sz="5200" dirty="0">
                <a:solidFill>
                  <a:srgbClr val="FFFFFF"/>
                </a:solidFill>
                <a:ea typeface="+mj-ea"/>
                <a:cs typeface="+mj-cs"/>
              </a:rPr>
              <a:t> Engagements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solidFill>
                  <a:srgbClr val="FFFFFF"/>
                </a:solidFill>
                <a:ea typeface="+mj-ea"/>
                <a:cs typeface="+mj-cs"/>
              </a:rPr>
              <a:t>im </a:t>
            </a:r>
            <a:r>
              <a:rPr lang="en-US" sz="5200" dirty="0" err="1">
                <a:solidFill>
                  <a:srgbClr val="FFFFFF"/>
                </a:solidFill>
                <a:ea typeface="+mj-ea"/>
                <a:cs typeface="+mj-cs"/>
              </a:rPr>
              <a:t>Bistum</a:t>
            </a:r>
            <a:r>
              <a:rPr lang="en-US" sz="5200" dirty="0">
                <a:solidFill>
                  <a:srgbClr val="FFFFFF"/>
                </a:solidFill>
                <a:ea typeface="+mj-ea"/>
                <a:cs typeface="+mj-cs"/>
              </a:rPr>
              <a:t> Münster“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dirty="0">
              <a:solidFill>
                <a:srgbClr val="FFFFFF"/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FFFFFF"/>
                </a:solidFill>
                <a:ea typeface="+mj-ea"/>
                <a:cs typeface="+mj-cs"/>
              </a:rPr>
              <a:t>HERZLICH WILLKOMMEN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688D52C-A7C9-4DE2-A860-F374B0D746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53649" y="5784777"/>
            <a:ext cx="1770339" cy="85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9E9EE-8592-AF48-8906-21D044018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72674"/>
            <a:ext cx="11306175" cy="60840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C00000"/>
                </a:solidFill>
              </a:rPr>
              <a:t>Themengruppe: engagementfreundliche Kultur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0556FBF-DC23-4DBC-8DBD-6B8C96D4B497}"/>
              </a:ext>
            </a:extLst>
          </p:cNvPr>
          <p:cNvSpPr/>
          <p:nvPr/>
        </p:nvSpPr>
        <p:spPr>
          <a:xfrm>
            <a:off x="4705564" y="6279843"/>
            <a:ext cx="1318517" cy="205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17DC5A8-CA82-40EA-8C84-D9F3456E8E46}"/>
              </a:ext>
            </a:extLst>
          </p:cNvPr>
          <p:cNvSpPr txBox="1"/>
          <p:nvPr/>
        </p:nvSpPr>
        <p:spPr>
          <a:xfrm>
            <a:off x="6096000" y="1628507"/>
            <a:ext cx="502058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00000"/>
                </a:solidFill>
              </a:rPr>
              <a:t>These: </a:t>
            </a:r>
          </a:p>
          <a:p>
            <a:r>
              <a:rPr lang="de-DE" sz="2400" dirty="0"/>
              <a:t>Es gibt viele Menschen, die Lust haben sich zu engagieren – auch im kirchlichen Kontext.</a:t>
            </a:r>
            <a:endParaRPr lang="de-DE" sz="2400" dirty="0">
              <a:solidFill>
                <a:srgbClr val="C00000"/>
              </a:solidFill>
            </a:endParaRPr>
          </a:p>
          <a:p>
            <a:endParaRPr lang="de-DE" sz="2800" dirty="0">
              <a:solidFill>
                <a:srgbClr val="C00000"/>
              </a:solidFill>
            </a:endParaRPr>
          </a:p>
          <a:p>
            <a:r>
              <a:rPr lang="de-DE" sz="2800" dirty="0">
                <a:solidFill>
                  <a:srgbClr val="C00000"/>
                </a:solidFill>
              </a:rPr>
              <a:t>Frage: </a:t>
            </a:r>
          </a:p>
          <a:p>
            <a:r>
              <a:rPr lang="de-DE" sz="2400" dirty="0"/>
              <a:t>Was muss passieren, damit kirchliches Engagement attraktiv bleibt?</a:t>
            </a:r>
          </a:p>
          <a:p>
            <a:endParaRPr lang="de-DE" sz="2400" dirty="0">
              <a:solidFill>
                <a:srgbClr val="C000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5A73FE-CB14-4527-BA17-6A8C21F82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56" b="5435"/>
          <a:stretch/>
        </p:blipFill>
        <p:spPr>
          <a:xfrm>
            <a:off x="1239003" y="1084881"/>
            <a:ext cx="4125819" cy="422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37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9E9EE-8592-AF48-8906-21D044018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72674"/>
            <a:ext cx="11306175" cy="60840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C00000"/>
                </a:solidFill>
              </a:rPr>
              <a:t>Themengruppe: Lernen aus Corona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0556FBF-DC23-4DBC-8DBD-6B8C96D4B497}"/>
              </a:ext>
            </a:extLst>
          </p:cNvPr>
          <p:cNvSpPr/>
          <p:nvPr/>
        </p:nvSpPr>
        <p:spPr>
          <a:xfrm>
            <a:off x="4705564" y="6279843"/>
            <a:ext cx="1318517" cy="205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17DC5A8-CA82-40EA-8C84-D9F3456E8E46}"/>
              </a:ext>
            </a:extLst>
          </p:cNvPr>
          <p:cNvSpPr txBox="1"/>
          <p:nvPr/>
        </p:nvSpPr>
        <p:spPr>
          <a:xfrm>
            <a:off x="6618684" y="1951671"/>
            <a:ext cx="50205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00000"/>
                </a:solidFill>
              </a:rPr>
              <a:t>These: </a:t>
            </a:r>
          </a:p>
          <a:p>
            <a:r>
              <a:rPr lang="de-DE" sz="2000" dirty="0"/>
              <a:t>Die Pandemie hat das Freiwillige Engagement wachgerüttelt und wachgeküsst.</a:t>
            </a:r>
          </a:p>
          <a:p>
            <a:r>
              <a:rPr lang="de-DE" sz="2000" dirty="0"/>
              <a:t> </a:t>
            </a:r>
            <a:endParaRPr lang="de-DE" sz="2800" dirty="0">
              <a:solidFill>
                <a:srgbClr val="C00000"/>
              </a:solidFill>
            </a:endParaRPr>
          </a:p>
          <a:p>
            <a:r>
              <a:rPr lang="de-DE" sz="2800" dirty="0">
                <a:solidFill>
                  <a:srgbClr val="C00000"/>
                </a:solidFill>
              </a:rPr>
              <a:t>Frage:</a:t>
            </a:r>
          </a:p>
          <a:p>
            <a:r>
              <a:rPr lang="de-DE" sz="2000" dirty="0"/>
              <a:t>Was wollen wir an Erfahrungen/Ideen/Projekten aus der Zeit der Pandemie mitnehmen?</a:t>
            </a:r>
          </a:p>
          <a:p>
            <a:endParaRPr lang="de-DE" sz="2400" dirty="0">
              <a:solidFill>
                <a:srgbClr val="C00000"/>
              </a:solidFill>
            </a:endParaRPr>
          </a:p>
          <a:p>
            <a:endParaRPr lang="de-DE" sz="2400" dirty="0">
              <a:solidFill>
                <a:srgbClr val="C0000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1E4E7F2-72BA-4136-A466-6374AF6B6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49" b="5274"/>
          <a:stretch/>
        </p:blipFill>
        <p:spPr>
          <a:xfrm>
            <a:off x="552727" y="1713215"/>
            <a:ext cx="5543273" cy="343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14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9E9EE-8592-AF48-8906-21D044018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72674"/>
            <a:ext cx="11306175" cy="60840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C00000"/>
                </a:solidFill>
              </a:rPr>
              <a:t>aufgemerkt - Zukunft freiwilligen Engagements im Bistum Münster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0556FBF-DC23-4DBC-8DBD-6B8C96D4B497}"/>
              </a:ext>
            </a:extLst>
          </p:cNvPr>
          <p:cNvSpPr/>
          <p:nvPr/>
        </p:nvSpPr>
        <p:spPr>
          <a:xfrm>
            <a:off x="4705564" y="6279843"/>
            <a:ext cx="1318517" cy="205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B32F06-70E0-4A88-9E0D-B62FCDE73986}"/>
              </a:ext>
            </a:extLst>
          </p:cNvPr>
          <p:cNvSpPr txBox="1"/>
          <p:nvPr/>
        </p:nvSpPr>
        <p:spPr>
          <a:xfrm>
            <a:off x="1246597" y="1139974"/>
            <a:ext cx="9698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Resümee und Rückmeldung: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957606D-62AA-4F8C-A558-5409614FA6D4}"/>
              </a:ext>
            </a:extLst>
          </p:cNvPr>
          <p:cNvSpPr txBox="1"/>
          <p:nvPr/>
        </p:nvSpPr>
        <p:spPr>
          <a:xfrm>
            <a:off x="1866530" y="1859339"/>
            <a:ext cx="894647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 welchen Themen haben Sie sich unterhalten?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Wünsche / Bedarfe möchten Sie äußern?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neuen Ideen gibt es?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Problemanzeigen möchten Sie benennen?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es sonst noch zu sagen gibt…</a:t>
            </a:r>
            <a:endParaRPr lang="de-DE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3A64344-3A1F-4405-A3AD-8495B4D8414B}"/>
              </a:ext>
            </a:extLst>
          </p:cNvPr>
          <p:cNvSpPr txBox="1"/>
          <p:nvPr/>
        </p:nvSpPr>
        <p:spPr>
          <a:xfrm>
            <a:off x="1194984" y="4998659"/>
            <a:ext cx="6355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Für die Rückmeldung </a:t>
            </a:r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https://forms.office.com/r/7w5ZbQzUsU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8435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9E9EE-8592-AF48-8906-21D044018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72674"/>
            <a:ext cx="11306175" cy="60840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C00000"/>
                </a:solidFill>
              </a:rPr>
              <a:t>aufgemerkt - Zukunft freiwilligen Engagements im Bistum Münster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0556FBF-DC23-4DBC-8DBD-6B8C96D4B497}"/>
              </a:ext>
            </a:extLst>
          </p:cNvPr>
          <p:cNvSpPr/>
          <p:nvPr/>
        </p:nvSpPr>
        <p:spPr>
          <a:xfrm>
            <a:off x="4705564" y="6279843"/>
            <a:ext cx="1318517" cy="205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B32F06-70E0-4A88-9E0D-B62FCDE73986}"/>
              </a:ext>
            </a:extLst>
          </p:cNvPr>
          <p:cNvSpPr txBox="1"/>
          <p:nvPr/>
        </p:nvSpPr>
        <p:spPr>
          <a:xfrm>
            <a:off x="1246597" y="1139974"/>
            <a:ext cx="9698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Angaben zu Ihrer „aufgemerkt“ - Gruppe: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957606D-62AA-4F8C-A558-5409614FA6D4}"/>
              </a:ext>
            </a:extLst>
          </p:cNvPr>
          <p:cNvSpPr txBox="1"/>
          <p:nvPr/>
        </p:nvSpPr>
        <p:spPr>
          <a:xfrm>
            <a:off x="1884285" y="2198988"/>
            <a:ext cx="894647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/>
              <a:t>Name der Gruppe (Pfarrei, Verband, Einrichtung)</a:t>
            </a:r>
          </a:p>
          <a:p>
            <a:endParaRPr lang="de-DE" sz="2000" dirty="0"/>
          </a:p>
          <a:p>
            <a:r>
              <a:rPr lang="de-DE" sz="2000" dirty="0"/>
              <a:t>Anzahl der Teilnehmenden: _______</a:t>
            </a:r>
          </a:p>
          <a:p>
            <a:endParaRPr lang="de-DE" sz="2000" dirty="0"/>
          </a:p>
          <a:p>
            <a:r>
              <a:rPr lang="de-DE" sz="2000" dirty="0"/>
              <a:t>	davon hauptberuflich engagiert: _______   freiwillig engagiert: _______</a:t>
            </a:r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Altersstruktur:  &lt; 40 Jahre: _____	40 – 60 Jahre: _____	&gt; 60 Jahre: _____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083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EBA6A2CB-8C8D-4871-AA04-9FD73D241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9" b="891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A1BA2-8805-41AF-BCE1-5F3E70042DE3}"/>
              </a:ext>
            </a:extLst>
          </p:cNvPr>
          <p:cNvSpPr txBox="1">
            <a:spLocks/>
          </p:cNvSpPr>
          <p:nvPr/>
        </p:nvSpPr>
        <p:spPr>
          <a:xfrm>
            <a:off x="-6093" y="9525"/>
            <a:ext cx="12188952" cy="6857990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dirty="0">
              <a:solidFill>
                <a:srgbClr val="FFFFFF"/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solidFill>
                  <a:srgbClr val="FFFFFF"/>
                </a:solidFill>
                <a:ea typeface="+mj-ea"/>
                <a:cs typeface="+mj-cs"/>
              </a:rPr>
              <a:t>VIELEN DANK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solidFill>
                  <a:srgbClr val="FFFFFF"/>
                </a:solidFill>
                <a:ea typeface="+mj-ea"/>
                <a:cs typeface="+mj-cs"/>
              </a:rPr>
              <a:t>für</a:t>
            </a:r>
            <a:r>
              <a:rPr lang="en-US" sz="60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srgbClr val="FFFFFF"/>
                </a:solidFill>
                <a:ea typeface="+mj-ea"/>
                <a:cs typeface="+mj-cs"/>
              </a:rPr>
              <a:t>Ihr</a:t>
            </a:r>
            <a:r>
              <a:rPr lang="en-US" sz="60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srgbClr val="FFFFFF"/>
                </a:solidFill>
                <a:ea typeface="+mj-ea"/>
                <a:cs typeface="+mj-cs"/>
              </a:rPr>
              <a:t>Mitwirken</a:t>
            </a:r>
            <a:r>
              <a:rPr lang="en-US" sz="6000" dirty="0">
                <a:solidFill>
                  <a:srgbClr val="FFFFFF"/>
                </a:solidFill>
                <a:ea typeface="+mj-ea"/>
                <a:cs typeface="+mj-cs"/>
              </a:rPr>
              <a:t> und </a:t>
            </a:r>
            <a:r>
              <a:rPr lang="en-US" sz="6000" dirty="0" err="1">
                <a:solidFill>
                  <a:srgbClr val="FFFFFF"/>
                </a:solidFill>
                <a:ea typeface="+mj-ea"/>
                <a:cs typeface="+mj-cs"/>
              </a:rPr>
              <a:t>für</a:t>
            </a:r>
            <a:r>
              <a:rPr lang="en-US" sz="60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solidFill>
                  <a:srgbClr val="FFFFFF"/>
                </a:solidFill>
                <a:ea typeface="+mj-ea"/>
                <a:cs typeface="+mj-cs"/>
              </a:rPr>
              <a:t>Ihr</a:t>
            </a:r>
            <a:r>
              <a:rPr lang="en-US" sz="6000" dirty="0">
                <a:solidFill>
                  <a:srgbClr val="FFFFFF"/>
                </a:solidFill>
                <a:ea typeface="+mj-ea"/>
                <a:cs typeface="+mj-cs"/>
              </a:rPr>
              <a:t> Engagement!</a:t>
            </a:r>
            <a:endParaRPr lang="en-US" sz="5200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688D52C-A7C9-4DE2-A860-F374B0D746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53649" y="5784777"/>
            <a:ext cx="1770339" cy="85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9E9EE-8592-AF48-8906-21D044018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72674"/>
            <a:ext cx="11306175" cy="60840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C00000"/>
                </a:solidFill>
              </a:rPr>
              <a:t>aufgemerkt - Zukunft freiwilligen Engagements im Bistum Münster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0556FBF-DC23-4DBC-8DBD-6B8C96D4B497}"/>
              </a:ext>
            </a:extLst>
          </p:cNvPr>
          <p:cNvSpPr/>
          <p:nvPr/>
        </p:nvSpPr>
        <p:spPr>
          <a:xfrm>
            <a:off x="4705564" y="6279843"/>
            <a:ext cx="1318517" cy="205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B32F06-70E0-4A88-9E0D-B62FCDE73986}"/>
              </a:ext>
            </a:extLst>
          </p:cNvPr>
          <p:cNvSpPr txBox="1"/>
          <p:nvPr/>
        </p:nvSpPr>
        <p:spPr>
          <a:xfrm>
            <a:off x="1793289" y="1139974"/>
            <a:ext cx="91521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/>
          </a:p>
          <a:p>
            <a:r>
              <a:rPr lang="de-DE" sz="2800" b="1" dirty="0"/>
              <a:t>Möglicher Ablauf einer „aufgemerkt“ - Austauschrunde:</a:t>
            </a:r>
          </a:p>
          <a:p>
            <a:endParaRPr lang="de-DE" sz="2800" b="1" dirty="0"/>
          </a:p>
          <a:p>
            <a:r>
              <a:rPr lang="de-DE" sz="2800" dirty="0"/>
              <a:t>1.	Einstieg</a:t>
            </a:r>
          </a:p>
          <a:p>
            <a:r>
              <a:rPr lang="de-DE" sz="2800" dirty="0"/>
              <a:t>2.	Geistlicher Impuls</a:t>
            </a:r>
          </a:p>
          <a:p>
            <a:r>
              <a:rPr lang="de-DE" sz="2800" dirty="0"/>
              <a:t>3.	Austausch</a:t>
            </a:r>
          </a:p>
          <a:p>
            <a:r>
              <a:rPr lang="de-DE" sz="2800" dirty="0"/>
              <a:t>4.	Resümee</a:t>
            </a:r>
          </a:p>
          <a:p>
            <a:r>
              <a:rPr lang="de-DE" sz="2800" dirty="0"/>
              <a:t>5.	Rückmeldung</a:t>
            </a:r>
          </a:p>
          <a:p>
            <a:endParaRPr lang="de-DE" sz="2800" b="1" dirty="0"/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25605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9E9EE-8592-AF48-8906-21D044018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72674"/>
            <a:ext cx="11306175" cy="60840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C00000"/>
                </a:solidFill>
              </a:rPr>
              <a:t>aufgemerkt - Zukunft freiwilligen Engagements im Bistum Münster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0556FBF-DC23-4DBC-8DBD-6B8C96D4B497}"/>
              </a:ext>
            </a:extLst>
          </p:cNvPr>
          <p:cNvSpPr/>
          <p:nvPr/>
        </p:nvSpPr>
        <p:spPr>
          <a:xfrm>
            <a:off x="4705564" y="6279843"/>
            <a:ext cx="1318517" cy="205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B32F06-70E0-4A88-9E0D-B62FCDE73986}"/>
              </a:ext>
            </a:extLst>
          </p:cNvPr>
          <p:cNvSpPr txBox="1"/>
          <p:nvPr/>
        </p:nvSpPr>
        <p:spPr>
          <a:xfrm>
            <a:off x="1246597" y="1139974"/>
            <a:ext cx="96988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Einstieg:</a:t>
            </a:r>
          </a:p>
          <a:p>
            <a:endParaRPr lang="de-DE" sz="2800" b="1" dirty="0"/>
          </a:p>
          <a:p>
            <a:pPr marL="457200" indent="-457200">
              <a:buFontTx/>
              <a:buChar char="-"/>
            </a:pPr>
            <a:r>
              <a:rPr lang="de-DE" sz="2800" dirty="0"/>
              <a:t>Die Idee der Hearings ist im Projektverlauf entstanden, um möglichst viele Engagierte aus der kirchlichen Praxis zu beteiligen.</a:t>
            </a:r>
          </a:p>
          <a:p>
            <a:pPr marL="457200" indent="-457200">
              <a:buFontTx/>
              <a:buChar char="-"/>
            </a:pPr>
            <a:r>
              <a:rPr lang="de-DE" sz="2800" dirty="0"/>
              <a:t>Informationen zu Auftrag, Ziel und Zeitplan des Projektes gibt es hier: </a:t>
            </a:r>
            <a:r>
              <a:rPr lang="de-DE" sz="2800" dirty="0">
                <a:hlinkClick r:id="rId2"/>
              </a:rPr>
              <a:t>www.ehrenamt-bistum-muenster.de/zukunftsprojekt</a:t>
            </a:r>
            <a:endParaRPr lang="de-DE" sz="2800" dirty="0"/>
          </a:p>
          <a:p>
            <a:pPr marL="457200" indent="-457200">
              <a:buFontTx/>
              <a:buChar char="-"/>
            </a:pPr>
            <a:r>
              <a:rPr lang="de-DE" sz="2800" dirty="0"/>
              <a:t>Die Rückmeldungen aus den „aufgemerkt“ - Austauschrunden fließen direkt in die thematische Weiterarbeit ein.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62254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9E9EE-8592-AF48-8906-21D044018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72674"/>
            <a:ext cx="11306175" cy="60840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C00000"/>
                </a:solidFill>
              </a:rPr>
              <a:t>aufgemerkt - Zukunft freiwilligen Engagements im Bistum Münster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0556FBF-DC23-4DBC-8DBD-6B8C96D4B497}"/>
              </a:ext>
            </a:extLst>
          </p:cNvPr>
          <p:cNvSpPr/>
          <p:nvPr/>
        </p:nvSpPr>
        <p:spPr>
          <a:xfrm>
            <a:off x="4705564" y="6279843"/>
            <a:ext cx="1318517" cy="205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B32F06-70E0-4A88-9E0D-B62FCDE73986}"/>
              </a:ext>
            </a:extLst>
          </p:cNvPr>
          <p:cNvSpPr txBox="1"/>
          <p:nvPr/>
        </p:nvSpPr>
        <p:spPr>
          <a:xfrm>
            <a:off x="1384917" y="1139974"/>
            <a:ext cx="10156054" cy="3242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(geistlicher) Impuls</a:t>
            </a:r>
          </a:p>
          <a:p>
            <a:endParaRPr lang="de-DE" sz="2800" b="1" dirty="0"/>
          </a:p>
          <a:p>
            <a:endParaRPr lang="de-DE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Spot St Gertrud Lohne </a:t>
            </a:r>
            <a:r>
              <a:rPr lang="de-DE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https://youtu.be/tqUgMr_rpZ4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 Bundesministerium „Du bist unersetzlich“ </a:t>
            </a:r>
            <a:r>
              <a:rPr lang="de-DE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https://youtu.be/Jvr7H73KkCQ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sz="2800" dirty="0"/>
          </a:p>
          <a:p>
            <a:r>
              <a:rPr lang="de-DE" sz="2400" dirty="0"/>
              <a:t>Gebet Vorschlag oder ein frei gesprochenes Gebet</a:t>
            </a:r>
          </a:p>
        </p:txBody>
      </p:sp>
    </p:spTree>
    <p:extLst>
      <p:ext uri="{BB962C8B-B14F-4D97-AF65-F5344CB8AC3E}">
        <p14:creationId xmlns:p14="http://schemas.microsoft.com/office/powerpoint/2010/main" val="193657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9E9EE-8592-AF48-8906-21D044018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72674"/>
            <a:ext cx="11306175" cy="60840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C00000"/>
                </a:solidFill>
              </a:rPr>
              <a:t>aufgemerkt - Zukunft freiwilligen Engagements im Bistum Münster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0556FBF-DC23-4DBC-8DBD-6B8C96D4B497}"/>
              </a:ext>
            </a:extLst>
          </p:cNvPr>
          <p:cNvSpPr/>
          <p:nvPr/>
        </p:nvSpPr>
        <p:spPr>
          <a:xfrm>
            <a:off x="4705564" y="6279843"/>
            <a:ext cx="1318517" cy="205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B32F06-70E0-4A88-9E0D-B62FCDE73986}"/>
              </a:ext>
            </a:extLst>
          </p:cNvPr>
          <p:cNvSpPr txBox="1"/>
          <p:nvPr/>
        </p:nvSpPr>
        <p:spPr>
          <a:xfrm>
            <a:off x="1246597" y="1139974"/>
            <a:ext cx="9698805" cy="3865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Austausch:</a:t>
            </a:r>
          </a:p>
          <a:p>
            <a:endParaRPr lang="de-DE" sz="2800" b="1" dirty="0"/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braucht es, um sich freiwillig zu engagieren?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kann Kirche tun, um attraktiv für freiwilliges Engagement zu werden und zu bleiben?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sz="2800" b="1" dirty="0"/>
          </a:p>
          <a:p>
            <a:r>
              <a:rPr lang="de-DE" sz="2000" dirty="0"/>
              <a:t>(Methodische Vorschläge)</a:t>
            </a:r>
          </a:p>
        </p:txBody>
      </p:sp>
    </p:spTree>
    <p:extLst>
      <p:ext uri="{BB962C8B-B14F-4D97-AF65-F5344CB8AC3E}">
        <p14:creationId xmlns:p14="http://schemas.microsoft.com/office/powerpoint/2010/main" val="292715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9E9EE-8592-AF48-8906-21D044018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72674"/>
            <a:ext cx="11306175" cy="60840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C00000"/>
                </a:solidFill>
              </a:rPr>
              <a:t>aufgemerkt - Zukunft freiwilligen Engagements im Bistum Münster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0556FBF-DC23-4DBC-8DBD-6B8C96D4B497}"/>
              </a:ext>
            </a:extLst>
          </p:cNvPr>
          <p:cNvSpPr/>
          <p:nvPr/>
        </p:nvSpPr>
        <p:spPr>
          <a:xfrm>
            <a:off x="4705564" y="6279843"/>
            <a:ext cx="1318517" cy="205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B32F06-70E0-4A88-9E0D-B62FCDE73986}"/>
              </a:ext>
            </a:extLst>
          </p:cNvPr>
          <p:cNvSpPr txBox="1"/>
          <p:nvPr/>
        </p:nvSpPr>
        <p:spPr>
          <a:xfrm>
            <a:off x="1246597" y="1139974"/>
            <a:ext cx="96988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Austausch intensiv:</a:t>
            </a:r>
          </a:p>
          <a:p>
            <a:endParaRPr lang="de-DE" sz="2800" b="1" dirty="0"/>
          </a:p>
          <a:p>
            <a:r>
              <a:rPr lang="de-DE" sz="2800" dirty="0"/>
              <a:t>Fünf Schwerpunktthemen mit je einer These und einer weiterführende Fragestellung als Hilfsmittel:</a:t>
            </a:r>
          </a:p>
          <a:p>
            <a:endParaRPr lang="de-DE" sz="1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Grundlagen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Freiwilligenkoordination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Engagementfreundliche Kultur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Qualifizierung und Fortbildung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Lernen aus Corona</a:t>
            </a:r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1669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9E9EE-8592-AF48-8906-21D044018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72674"/>
            <a:ext cx="11306175" cy="60840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C00000"/>
                </a:solidFill>
              </a:rPr>
              <a:t>Themengruppe: Grundlagen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0556FBF-DC23-4DBC-8DBD-6B8C96D4B497}"/>
              </a:ext>
            </a:extLst>
          </p:cNvPr>
          <p:cNvSpPr/>
          <p:nvPr/>
        </p:nvSpPr>
        <p:spPr>
          <a:xfrm>
            <a:off x="4705564" y="6279843"/>
            <a:ext cx="1318517" cy="205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17DC5A8-CA82-40EA-8C84-D9F3456E8E46}"/>
              </a:ext>
            </a:extLst>
          </p:cNvPr>
          <p:cNvSpPr txBox="1"/>
          <p:nvPr/>
        </p:nvSpPr>
        <p:spPr>
          <a:xfrm>
            <a:off x="5712432" y="1898464"/>
            <a:ext cx="536306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solidFill>
                  <a:srgbClr val="C00000"/>
                </a:solidFill>
              </a:rPr>
              <a:t>These: </a:t>
            </a:r>
            <a:r>
              <a:rPr lang="de-DE" sz="2600" dirty="0"/>
              <a:t>Das Freiwillige Engagement ist schützens- und unterstützenswert!</a:t>
            </a:r>
          </a:p>
          <a:p>
            <a:endParaRPr lang="de-DE" sz="2600" dirty="0">
              <a:solidFill>
                <a:srgbClr val="C00000"/>
              </a:solidFill>
            </a:endParaRPr>
          </a:p>
          <a:p>
            <a:endParaRPr lang="de-DE" sz="2600" dirty="0">
              <a:solidFill>
                <a:srgbClr val="C00000"/>
              </a:solidFill>
            </a:endParaRPr>
          </a:p>
          <a:p>
            <a:r>
              <a:rPr lang="de-DE" sz="2600" dirty="0">
                <a:solidFill>
                  <a:srgbClr val="C00000"/>
                </a:solidFill>
              </a:rPr>
              <a:t>Frage: </a:t>
            </a:r>
            <a:r>
              <a:rPr lang="de-DE" sz="2600" dirty="0"/>
              <a:t>Welche Rahmenbedingungen sind ein Muss?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11AAED-25F7-407F-B8BF-EDF9AABAF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24859" r="-1047" b="8430"/>
          <a:stretch/>
        </p:blipFill>
        <p:spPr>
          <a:xfrm>
            <a:off x="903381" y="1075256"/>
            <a:ext cx="4626245" cy="413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3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9E9EE-8592-AF48-8906-21D044018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72674"/>
            <a:ext cx="11306175" cy="60840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C00000"/>
                </a:solidFill>
              </a:rPr>
              <a:t>Themengruppe: Freiwilligenkoordination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0556FBF-DC23-4DBC-8DBD-6B8C96D4B497}"/>
              </a:ext>
            </a:extLst>
          </p:cNvPr>
          <p:cNvSpPr/>
          <p:nvPr/>
        </p:nvSpPr>
        <p:spPr>
          <a:xfrm>
            <a:off x="4705564" y="6279843"/>
            <a:ext cx="1318517" cy="205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17DC5A8-CA82-40EA-8C84-D9F3456E8E46}"/>
              </a:ext>
            </a:extLst>
          </p:cNvPr>
          <p:cNvSpPr txBox="1"/>
          <p:nvPr/>
        </p:nvSpPr>
        <p:spPr>
          <a:xfrm>
            <a:off x="6264412" y="1552966"/>
            <a:ext cx="50205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C00000"/>
                </a:solidFill>
              </a:rPr>
              <a:t>These: </a:t>
            </a:r>
          </a:p>
          <a:p>
            <a:r>
              <a:rPr lang="de-DE" sz="2400" dirty="0"/>
              <a:t>Gelingendes Freiwilliges Engagement ist eine Win-win Situation.</a:t>
            </a:r>
          </a:p>
          <a:p>
            <a:endParaRPr lang="de-DE" sz="3200" dirty="0">
              <a:solidFill>
                <a:srgbClr val="C00000"/>
              </a:solidFill>
            </a:endParaRPr>
          </a:p>
          <a:p>
            <a:r>
              <a:rPr lang="de-DE" sz="3200" dirty="0">
                <a:solidFill>
                  <a:srgbClr val="C00000"/>
                </a:solidFill>
              </a:rPr>
              <a:t>Frage:</a:t>
            </a:r>
          </a:p>
          <a:p>
            <a:r>
              <a:rPr lang="de-DE" sz="2400" dirty="0"/>
              <a:t>Wie kann eine verlässliche Ansprechperson Ihr Freiwilliges Engagement gewinnbringend unterstützen?</a:t>
            </a:r>
          </a:p>
          <a:p>
            <a:endParaRPr lang="de-DE" sz="2400" dirty="0">
              <a:solidFill>
                <a:srgbClr val="C000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3582DA1-E485-4B5D-B84D-3BE7119944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4" b="5434"/>
          <a:stretch/>
        </p:blipFill>
        <p:spPr>
          <a:xfrm>
            <a:off x="906999" y="1147590"/>
            <a:ext cx="4513705" cy="419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9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9E9EE-8592-AF48-8906-21D044018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72674"/>
            <a:ext cx="11306175" cy="608400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C00000"/>
                </a:solidFill>
              </a:rPr>
              <a:t>Themengruppe: Qualifizierung &amp; Fortbildung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0556FBF-DC23-4DBC-8DBD-6B8C96D4B497}"/>
              </a:ext>
            </a:extLst>
          </p:cNvPr>
          <p:cNvSpPr/>
          <p:nvPr/>
        </p:nvSpPr>
        <p:spPr>
          <a:xfrm>
            <a:off x="4705564" y="6279843"/>
            <a:ext cx="1318517" cy="205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17DC5A8-CA82-40EA-8C84-D9F3456E8E46}"/>
              </a:ext>
            </a:extLst>
          </p:cNvPr>
          <p:cNvSpPr txBox="1"/>
          <p:nvPr/>
        </p:nvSpPr>
        <p:spPr>
          <a:xfrm>
            <a:off x="6526474" y="1628507"/>
            <a:ext cx="502058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00000"/>
                </a:solidFill>
              </a:rPr>
              <a:t>These: </a:t>
            </a:r>
          </a:p>
          <a:p>
            <a:r>
              <a:rPr lang="de-DE" sz="2000" dirty="0"/>
              <a:t>Die Vielfalt an Qualifizierungsangeboten im Bistum Münster ist größer als man denkt. </a:t>
            </a:r>
          </a:p>
          <a:p>
            <a:endParaRPr lang="de-DE" sz="2800" dirty="0">
              <a:solidFill>
                <a:srgbClr val="C00000"/>
              </a:solidFill>
            </a:endParaRPr>
          </a:p>
          <a:p>
            <a:r>
              <a:rPr lang="de-DE" sz="2800" dirty="0">
                <a:solidFill>
                  <a:srgbClr val="C00000"/>
                </a:solidFill>
              </a:rPr>
              <a:t>Frage(n):</a:t>
            </a:r>
          </a:p>
          <a:p>
            <a:r>
              <a:rPr lang="de-DE" sz="2000" dirty="0"/>
              <a:t>Was brauchst Du?</a:t>
            </a:r>
          </a:p>
          <a:p>
            <a:r>
              <a:rPr lang="de-DE" sz="2000" dirty="0"/>
              <a:t>Wo suchst Du?</a:t>
            </a:r>
          </a:p>
          <a:p>
            <a:r>
              <a:rPr lang="de-DE" sz="2000" dirty="0"/>
              <a:t>Was findest Du?</a:t>
            </a:r>
          </a:p>
          <a:p>
            <a:r>
              <a:rPr lang="de-DE" sz="2000" dirty="0"/>
              <a:t> </a:t>
            </a:r>
          </a:p>
          <a:p>
            <a:endParaRPr lang="de-DE" sz="2400" dirty="0">
              <a:solidFill>
                <a:srgbClr val="C00000"/>
              </a:solidFill>
            </a:endParaRPr>
          </a:p>
        </p:txBody>
      </p:sp>
      <p:pic>
        <p:nvPicPr>
          <p:cNvPr id="5" name="Grafik 4" descr="Ein Bild, das Text, Strichzeichnung enthält.&#10;&#10;Automatisch generierte Beschreibung">
            <a:extLst>
              <a:ext uri="{FF2B5EF4-FFF2-40B4-BE49-F238E27FC236}">
                <a16:creationId xmlns:a16="http://schemas.microsoft.com/office/drawing/2014/main" id="{E95AD03D-B2C6-4422-A864-7EDED509F0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75" b="7219"/>
          <a:stretch/>
        </p:blipFill>
        <p:spPr>
          <a:xfrm>
            <a:off x="644937" y="1366638"/>
            <a:ext cx="5538887" cy="35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81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7807A8C98225448A588AD53A9DCE3E" ma:contentTypeVersion="6" ma:contentTypeDescription="Ein neues Dokument erstellen." ma:contentTypeScope="" ma:versionID="eba0de50600d6bd8f29264e982f7a705">
  <xsd:schema xmlns:xsd="http://www.w3.org/2001/XMLSchema" xmlns:xs="http://www.w3.org/2001/XMLSchema" xmlns:p="http://schemas.microsoft.com/office/2006/metadata/properties" xmlns:ns2="0be29c2d-ae75-4e9a-8fce-46f926d5e41e" targetNamespace="http://schemas.microsoft.com/office/2006/metadata/properties" ma:root="true" ma:fieldsID="fbe71d1b3bf50a4537277bb17f228407" ns2:_="">
    <xsd:import namespace="0be29c2d-ae75-4e9a-8fce-46f926d5e4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29c2d-ae75-4e9a-8fce-46f926d5e4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17BD3E-86BD-4623-9FBD-3420DFBED7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C5BCFE-2676-4D67-B485-C8AAE3E8B34F}">
  <ds:schemaRefs>
    <ds:schemaRef ds:uri="http://purl.org/dc/terms/"/>
    <ds:schemaRef ds:uri="http://schemas.openxmlformats.org/package/2006/metadata/core-properties"/>
    <ds:schemaRef ds:uri="http://purl.org/dc/dcmitype/"/>
    <ds:schemaRef ds:uri="0be29c2d-ae75-4e9a-8fce-46f926d5e41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29327B8-5748-482F-8EF9-488483CECB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e29c2d-ae75-4e9a-8fce-46f926d5e4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Office PowerPoint</Application>
  <PresentationFormat>Breitbild</PresentationFormat>
  <Paragraphs>105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Wingdings</vt:lpstr>
      <vt:lpstr>Office</vt:lpstr>
      <vt:lpstr>PowerPoint-Präsentation</vt:lpstr>
      <vt:lpstr>aufgemerkt - Zukunft freiwilligen Engagements im Bistum Münster</vt:lpstr>
      <vt:lpstr>aufgemerkt - Zukunft freiwilligen Engagements im Bistum Münster</vt:lpstr>
      <vt:lpstr>aufgemerkt - Zukunft freiwilligen Engagements im Bistum Münster</vt:lpstr>
      <vt:lpstr>aufgemerkt - Zukunft freiwilligen Engagements im Bistum Münster</vt:lpstr>
      <vt:lpstr>aufgemerkt - Zukunft freiwilligen Engagements im Bistum Münster</vt:lpstr>
      <vt:lpstr>Themengruppe: Grundlagen</vt:lpstr>
      <vt:lpstr>Themengruppe: Freiwilligenkoordination</vt:lpstr>
      <vt:lpstr>Themengruppe: Qualifizierung &amp; Fortbildung</vt:lpstr>
      <vt:lpstr>Themengruppe: engagementfreundliche Kultur</vt:lpstr>
      <vt:lpstr>Themengruppe: Lernen aus Corona</vt:lpstr>
      <vt:lpstr>aufgemerkt - Zukunft freiwilligen Engagements im Bistum Münster</vt:lpstr>
      <vt:lpstr>aufgemerkt - Zukunft freiwilligen Engagements im Bistum Münster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Kaiser, Matthias</dc:creator>
  <cp:lastModifiedBy>Althoff, Simone</cp:lastModifiedBy>
  <cp:revision>16</cp:revision>
  <dcterms:created xsi:type="dcterms:W3CDTF">2021-05-25T14:18:29Z</dcterms:created>
  <dcterms:modified xsi:type="dcterms:W3CDTF">2021-09-06T15:19:37Z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0x010100E87807A8C98225448A588AD53A9DCE3E</vt:lpwstr>
  </property>
</Properties>
</file>